
<file path=[Content_Types].xml><?xml version="1.0" encoding="utf-8"?>
<Types xmlns="http://schemas.openxmlformats.org/package/2006/content-types">
  <Default Extension="wmf" ContentType="image/x-wmf"/>
  <Default Extension="png" ContentType="image/png"/>
  <Default Extension="jpeg" ContentType="image/jpeg"/>
  <Default Extension="xml" ContentType="application/xml"/>
  <Default Extension="rels" ContentType="application/vnd.openxmlformats-package.relationships+xml"/>
  <Default Extension="bin" ContentType="application/vnd.openxmlformats-officedocument.oleObject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Layouts/slideLayout1.xml" ContentType="application/vnd.openxmlformats-officedocument.presentationml.slide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presentation.xml" ContentType="application/vnd.openxmlformats-officedocument.presentationml.presentation.main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sldIdLst>
    <p:sldId id="256" r:id="rId3"/>
  </p:sldIdLst>
  <p:sldSz cx="12192000" cy="6858000"/>
  <p:notesSz cx="12192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presProps" Target="presProps.xml" /><Relationship Id="rId5" Type="http://schemas.openxmlformats.org/officeDocument/2006/relationships/tableStyles" Target="tableStyles.xml" /><Relationship Id="rId6" Type="http://schemas.openxmlformats.org/officeDocument/2006/relationships/viewProps" Target="viewProps.xml" 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x" userDrawn="1">
  <p:cSld name="Title and Vertical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vertTitleAndTx" userDrawn="1">
  <p:cSld name="Vertical Title and Tex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8724900" y="365125"/>
            <a:ext cx="2628900" cy="5811838"/>
          </a:xfrm>
        </p:spPr>
        <p:txBody>
          <a:bodyPr vert="eaVert"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838200" y="365125"/>
            <a:ext cx="7734300" cy="5811838"/>
          </a:xfrm>
        </p:spPr>
        <p:txBody>
          <a:bodyPr vert="eaVert"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secHead" userDrawn="1">
  <p:cSld name="Section Head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Obj" userDrawn="1">
  <p:cSld name="Two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woTxTwoObj" userDrawn="1">
  <p:cSld name="Comparis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365125"/>
            <a:ext cx="10515600" cy="1325563"/>
          </a:xfrm>
        </p:spPr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839788" y="2505074"/>
            <a:ext cx="5157787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6172200" y="2505074"/>
            <a:ext cx="5183188" cy="368458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titleOnly" userDrawn="1">
  <p:cSld name="Title Onl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objTx" userDrawn="1">
  <p:cSld name="Content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picTx" userDrawn="1">
  <p:cSld name="Picture with Caption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ChangeAspect="1" noGrp="1"/>
          </p:cNvSpPr>
          <p:nvPr>
            <p:ph type="pic" idx="1"/>
          </p:nvPr>
        </p:nvSpPr>
        <p:spPr bwMode="auto"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en-US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CC18F51-09EC-435C-A3BA-64A766E099C0}" type="datetimeFigureOut">
              <a:rPr lang="en-US"/>
              <a:t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8395586-F03A-48D1-94DF-16B239DF4FB5}" type="slidenum">
              <a:rPr lang="en-US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1508667896" name=""/>
          <p:cNvSpPr/>
          <p:nvPr/>
        </p:nvSpPr>
        <p:spPr bwMode="auto">
          <a:xfrm flipH="0" flipV="0">
            <a:off x="6314615" y="537307"/>
            <a:ext cx="2601057" cy="57027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Backend</a:t>
            </a:r>
            <a:endParaRPr/>
          </a:p>
        </p:txBody>
      </p:sp>
      <p:sp>
        <p:nvSpPr>
          <p:cNvPr id="275105092" name=""/>
          <p:cNvSpPr/>
          <p:nvPr/>
        </p:nvSpPr>
        <p:spPr bwMode="auto">
          <a:xfrm flipH="0" flipV="0">
            <a:off x="6509999" y="5092211"/>
            <a:ext cx="2149230" cy="940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/>
              <a:t>DB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Blueprints</a:t>
            </a:r>
            <a:endParaRPr/>
          </a:p>
          <a:p>
            <a:pPr marL="283879" indent="-283879">
              <a:buFont typeface="Arial"/>
              <a:buChar char="–"/>
              <a:defRPr/>
            </a:pPr>
            <a:r>
              <a:rPr/>
              <a:t>Favorit</a:t>
            </a:r>
            <a:r>
              <a:rPr/>
              <a:t>es</a:t>
            </a:r>
            <a:endParaRPr/>
          </a:p>
        </p:txBody>
      </p:sp>
      <p:sp>
        <p:nvSpPr>
          <p:cNvPr id="1949953245" name=""/>
          <p:cNvSpPr/>
          <p:nvPr/>
        </p:nvSpPr>
        <p:spPr bwMode="auto">
          <a:xfrm flipH="0" flipV="0">
            <a:off x="6509999" y="4655586"/>
            <a:ext cx="2149229" cy="3551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/>
              <a:t>FS storage</a:t>
            </a:r>
            <a:endParaRPr/>
          </a:p>
        </p:txBody>
      </p:sp>
      <p:sp>
        <p:nvSpPr>
          <p:cNvPr id="1033314238" name=""/>
          <p:cNvSpPr/>
          <p:nvPr/>
        </p:nvSpPr>
        <p:spPr bwMode="auto">
          <a:xfrm flipH="0" flipV="0">
            <a:off x="10710768" y="537306"/>
            <a:ext cx="1294421" cy="28513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Manager</a:t>
            </a:r>
            <a:endParaRPr/>
          </a:p>
        </p:txBody>
      </p:sp>
      <p:sp>
        <p:nvSpPr>
          <p:cNvPr id="2146296290" name=""/>
          <p:cNvSpPr/>
          <p:nvPr/>
        </p:nvSpPr>
        <p:spPr bwMode="auto">
          <a:xfrm rot="5399978" flipH="0" flipV="0">
            <a:off x="9623942" y="2404177"/>
            <a:ext cx="366346" cy="168519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sp>
        <p:nvSpPr>
          <p:cNvPr id="1619497285" name=""/>
          <p:cNvSpPr/>
          <p:nvPr/>
        </p:nvSpPr>
        <p:spPr bwMode="auto">
          <a:xfrm flipH="0" flipV="0">
            <a:off x="8964519" y="1798211"/>
            <a:ext cx="1685192" cy="305288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1719607538" name=""/>
          <p:cNvSpPr txBox="1"/>
          <p:nvPr/>
        </p:nvSpPr>
        <p:spPr bwMode="auto">
          <a:xfrm flipH="0" flipV="0">
            <a:off x="9270980" y="1635957"/>
            <a:ext cx="1072340" cy="27435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import/export</a:t>
            </a:r>
            <a:endParaRPr sz="1200"/>
          </a:p>
        </p:txBody>
      </p:sp>
      <p:sp>
        <p:nvSpPr>
          <p:cNvPr id="1136653194" name=""/>
          <p:cNvSpPr txBox="1"/>
          <p:nvPr/>
        </p:nvSpPr>
        <p:spPr bwMode="auto">
          <a:xfrm flipH="0" flipV="0">
            <a:off x="8964519" y="2293526"/>
            <a:ext cx="1685264" cy="82299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manager r</a:t>
            </a:r>
            <a:r>
              <a:rPr sz="1200"/>
              <a:t>esources (blueprints, deployments, secrets, ...)</a:t>
            </a:r>
            <a:endParaRPr sz="1200"/>
          </a:p>
        </p:txBody>
      </p:sp>
      <p:sp>
        <p:nvSpPr>
          <p:cNvPr id="410782587" name=""/>
          <p:cNvSpPr/>
          <p:nvPr/>
        </p:nvSpPr>
        <p:spPr bwMode="auto">
          <a:xfrm flipH="0" flipV="0">
            <a:off x="10710768" y="3755048"/>
            <a:ext cx="1294421" cy="5861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Stage</a:t>
            </a:r>
            <a:endParaRPr/>
          </a:p>
        </p:txBody>
      </p:sp>
      <p:sp>
        <p:nvSpPr>
          <p:cNvPr id="1725143674" name=""/>
          <p:cNvSpPr/>
          <p:nvPr/>
        </p:nvSpPr>
        <p:spPr bwMode="auto">
          <a:xfrm rot="0" flipH="0" flipV="0">
            <a:off x="9012650" y="3804248"/>
            <a:ext cx="1637132" cy="183019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82269785" name=""/>
          <p:cNvSpPr txBox="1"/>
          <p:nvPr/>
        </p:nvSpPr>
        <p:spPr bwMode="auto">
          <a:xfrm flipH="0" flipV="0">
            <a:off x="9567332" y="3603929"/>
            <a:ext cx="504939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login</a:t>
            </a:r>
            <a:endParaRPr sz="1200"/>
          </a:p>
        </p:txBody>
      </p:sp>
      <p:sp>
        <p:nvSpPr>
          <p:cNvPr id="2144928406" name=""/>
          <p:cNvSpPr/>
          <p:nvPr/>
        </p:nvSpPr>
        <p:spPr bwMode="auto">
          <a:xfrm flipH="0" flipV="0">
            <a:off x="318749" y="537307"/>
            <a:ext cx="3394807" cy="5849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Frontend</a:t>
            </a:r>
            <a:endParaRPr/>
          </a:p>
        </p:txBody>
      </p:sp>
      <p:sp>
        <p:nvSpPr>
          <p:cNvPr id="1264931021" name=""/>
          <p:cNvSpPr/>
          <p:nvPr/>
        </p:nvSpPr>
        <p:spPr bwMode="auto">
          <a:xfrm flipH="0" flipV="0">
            <a:off x="10710768" y="4725865"/>
            <a:ext cx="1294421" cy="140432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Plugins catalog</a:t>
            </a:r>
            <a:endParaRPr/>
          </a:p>
        </p:txBody>
      </p:sp>
      <p:sp>
        <p:nvSpPr>
          <p:cNvPr id="493220698" name=""/>
          <p:cNvSpPr/>
          <p:nvPr/>
        </p:nvSpPr>
        <p:spPr bwMode="auto">
          <a:xfrm rot="5399978" flipH="0" flipV="0">
            <a:off x="9623941" y="4719759"/>
            <a:ext cx="366345" cy="168519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sp>
        <p:nvSpPr>
          <p:cNvPr id="277911262" name=""/>
          <p:cNvSpPr txBox="1"/>
          <p:nvPr/>
        </p:nvSpPr>
        <p:spPr bwMode="auto">
          <a:xfrm flipH="0" flipV="0">
            <a:off x="9129315" y="4955033"/>
            <a:ext cx="1355670" cy="457235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catalog content,</a:t>
            </a:r>
            <a:endParaRPr sz="1200"/>
          </a:p>
          <a:p>
            <a:pPr>
              <a:defRPr/>
            </a:pPr>
            <a:r>
              <a:rPr sz="1200"/>
              <a:t>icons</a:t>
            </a:r>
            <a:endParaRPr sz="1200"/>
          </a:p>
        </p:txBody>
      </p:sp>
      <p:sp>
        <p:nvSpPr>
          <p:cNvPr id="659218897" name=""/>
          <p:cNvSpPr/>
          <p:nvPr/>
        </p:nvSpPr>
        <p:spPr bwMode="auto">
          <a:xfrm flipH="0" flipV="0">
            <a:off x="465288" y="1636345"/>
            <a:ext cx="3101730" cy="15142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Topology</a:t>
            </a:r>
            <a:endParaRPr/>
          </a:p>
        </p:txBody>
      </p:sp>
      <p:sp>
        <p:nvSpPr>
          <p:cNvPr id="851326547" name=""/>
          <p:cNvSpPr/>
          <p:nvPr/>
        </p:nvSpPr>
        <p:spPr bwMode="auto">
          <a:xfrm flipH="0" flipV="0">
            <a:off x="697307" y="2103499"/>
            <a:ext cx="1081339" cy="94028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sz="1600"/>
              <a:t>cloudify-blueprint-topology</a:t>
            </a:r>
            <a:endParaRPr sz="1600"/>
          </a:p>
        </p:txBody>
      </p:sp>
      <p:sp>
        <p:nvSpPr>
          <p:cNvPr id="1614808416" name=""/>
          <p:cNvSpPr/>
          <p:nvPr/>
        </p:nvSpPr>
        <p:spPr bwMode="auto">
          <a:xfrm flipH="0" flipV="0">
            <a:off x="453077" y="1062403"/>
            <a:ext cx="3101729" cy="43350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Resources</a:t>
            </a:r>
            <a:endParaRPr/>
          </a:p>
        </p:txBody>
      </p:sp>
      <p:sp>
        <p:nvSpPr>
          <p:cNvPr id="2110131243" name=""/>
          <p:cNvSpPr/>
          <p:nvPr/>
        </p:nvSpPr>
        <p:spPr bwMode="auto">
          <a:xfrm flipH="0" flipV="0">
            <a:off x="465288" y="3245216"/>
            <a:ext cx="3101729" cy="433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Inputs</a:t>
            </a:r>
            <a:endParaRPr/>
          </a:p>
        </p:txBody>
      </p:sp>
      <p:sp>
        <p:nvSpPr>
          <p:cNvPr id="496230716" name=""/>
          <p:cNvSpPr/>
          <p:nvPr/>
        </p:nvSpPr>
        <p:spPr bwMode="auto">
          <a:xfrm flipH="0" flipV="0">
            <a:off x="453077" y="3770514"/>
            <a:ext cx="3101729" cy="433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Capabilities</a:t>
            </a:r>
            <a:endParaRPr/>
          </a:p>
        </p:txBody>
      </p:sp>
      <p:sp>
        <p:nvSpPr>
          <p:cNvPr id="1490533202" name=""/>
          <p:cNvSpPr/>
          <p:nvPr/>
        </p:nvSpPr>
        <p:spPr bwMode="auto">
          <a:xfrm flipH="0" flipV="0">
            <a:off x="465288" y="4292356"/>
            <a:ext cx="3101729" cy="433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Outputs</a:t>
            </a:r>
            <a:endParaRPr/>
          </a:p>
        </p:txBody>
      </p:sp>
      <p:sp>
        <p:nvSpPr>
          <p:cNvPr id="1638586482" name=""/>
          <p:cNvSpPr/>
          <p:nvPr/>
        </p:nvSpPr>
        <p:spPr bwMode="auto">
          <a:xfrm flipH="0" flipV="0">
            <a:off x="483606" y="4811344"/>
            <a:ext cx="3101729" cy="4335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 algn="ctr">
              <a:defRPr/>
            </a:pPr>
            <a:r>
              <a:rPr/>
              <a:t>Plugins</a:t>
            </a:r>
            <a:endParaRPr/>
          </a:p>
        </p:txBody>
      </p:sp>
      <p:sp>
        <p:nvSpPr>
          <p:cNvPr id="107688035" name=""/>
          <p:cNvSpPr/>
          <p:nvPr/>
        </p:nvSpPr>
        <p:spPr bwMode="auto">
          <a:xfrm flipH="0" flipV="0">
            <a:off x="6509998" y="1062403"/>
            <a:ext cx="2149229" cy="281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/>
              <a:t>Blueprint endpoint</a:t>
            </a:r>
            <a:endParaRPr/>
          </a:p>
        </p:txBody>
      </p:sp>
      <p:sp>
        <p:nvSpPr>
          <p:cNvPr id="212231212" name=""/>
          <p:cNvSpPr/>
          <p:nvPr/>
        </p:nvSpPr>
        <p:spPr bwMode="auto">
          <a:xfrm flipH="0" flipV="0">
            <a:off x="2292046" y="2103499"/>
            <a:ext cx="1081339" cy="94028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r>
              <a:rPr sz="1600"/>
              <a:t>Topology model</a:t>
            </a:r>
            <a:endParaRPr sz="1600"/>
          </a:p>
        </p:txBody>
      </p:sp>
      <p:sp>
        <p:nvSpPr>
          <p:cNvPr id="1367702363" name=""/>
          <p:cNvSpPr/>
          <p:nvPr/>
        </p:nvSpPr>
        <p:spPr bwMode="auto">
          <a:xfrm flipH="0" flipV="0">
            <a:off x="1903259" y="2476449"/>
            <a:ext cx="262423" cy="194387"/>
          </a:xfrm>
          <a:prstGeom prst="left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15623674" name=""/>
          <p:cNvSpPr txBox="1"/>
          <p:nvPr/>
        </p:nvSpPr>
        <p:spPr bwMode="auto">
          <a:xfrm flipH="0" flipV="0">
            <a:off x="4495971" y="3388701"/>
            <a:ext cx="1224965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blueprint model</a:t>
            </a:r>
            <a:endParaRPr sz="1200"/>
          </a:p>
        </p:txBody>
      </p:sp>
      <p:sp>
        <p:nvSpPr>
          <p:cNvPr id="952698654" name=""/>
          <p:cNvSpPr txBox="1"/>
          <p:nvPr/>
        </p:nvSpPr>
        <p:spPr bwMode="auto">
          <a:xfrm flipH="0" flipV="0">
            <a:off x="4495971" y="1581595"/>
            <a:ext cx="1047042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layout model</a:t>
            </a:r>
            <a:endParaRPr sz="1200"/>
          </a:p>
        </p:txBody>
      </p:sp>
      <p:sp>
        <p:nvSpPr>
          <p:cNvPr id="1030439872" name=""/>
          <p:cNvSpPr/>
          <p:nvPr/>
        </p:nvSpPr>
        <p:spPr bwMode="auto">
          <a:xfrm flipH="0" flipV="0">
            <a:off x="6808642" y="4048124"/>
            <a:ext cx="369336" cy="5809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48895098" name=""/>
          <p:cNvSpPr/>
          <p:nvPr/>
        </p:nvSpPr>
        <p:spPr bwMode="auto">
          <a:xfrm flipH="0" flipV="0">
            <a:off x="7726912" y="4048623"/>
            <a:ext cx="369335" cy="58515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2557168" name=""/>
          <p:cNvSpPr txBox="1"/>
          <p:nvPr/>
        </p:nvSpPr>
        <p:spPr bwMode="auto">
          <a:xfrm flipH="0" flipV="0">
            <a:off x="6509998" y="3846160"/>
            <a:ext cx="973532" cy="243875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000"/>
              <a:t>blueprint yaml</a:t>
            </a:r>
            <a:endParaRPr sz="1000"/>
          </a:p>
        </p:txBody>
      </p:sp>
      <p:sp>
        <p:nvSpPr>
          <p:cNvPr id="964461787" name=""/>
          <p:cNvSpPr txBox="1"/>
          <p:nvPr/>
        </p:nvSpPr>
        <p:spPr bwMode="auto">
          <a:xfrm flipH="0" flipV="0">
            <a:off x="7566014" y="3845660"/>
            <a:ext cx="691133" cy="243875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000"/>
              <a:t>info.</a:t>
            </a:r>
            <a:r>
              <a:rPr sz="1000"/>
              <a:t>yaml</a:t>
            </a:r>
            <a:endParaRPr sz="1000"/>
          </a:p>
        </p:txBody>
      </p:sp>
      <p:sp>
        <p:nvSpPr>
          <p:cNvPr id="2064110443" name=""/>
          <p:cNvSpPr/>
          <p:nvPr/>
        </p:nvSpPr>
        <p:spPr bwMode="auto">
          <a:xfrm flipH="0" flipV="0">
            <a:off x="3762948" y="956300"/>
            <a:ext cx="2513087" cy="4577831"/>
          </a:xfrm>
          <a:prstGeom prst="flowChartProcess">
            <a:avLst/>
          </a:prstGeom>
          <a:solidFill>
            <a:schemeClr val="bg2">
              <a:alpha val="16999"/>
            </a:schemeClr>
          </a:solidFill>
          <a:ln w="12700" cap="flat" cmpd="sng" algn="ctr">
            <a:solidFill>
              <a:srgbClr val="000000"/>
            </a:solidFill>
            <a:prstDash val="sysDot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</p:txBody>
      </p:sp>
      <p:sp>
        <p:nvSpPr>
          <p:cNvPr id="306814779" name=""/>
          <p:cNvSpPr/>
          <p:nvPr/>
        </p:nvSpPr>
        <p:spPr bwMode="auto">
          <a:xfrm rot="5399978" flipH="0" flipV="0">
            <a:off x="9624014" y="402980"/>
            <a:ext cx="366345" cy="1685191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3750"/>
              <a:gd name="adj5" fmla="val 7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pPr>
              <a:defRPr/>
            </a:pPr>
            <a:endParaRPr/>
          </a:p>
          <a:p>
            <a:pPr>
              <a:defRPr/>
            </a:pPr>
            <a:endParaRPr/>
          </a:p>
          <a:p>
            <a:pPr>
              <a:defRPr/>
            </a:pPr>
            <a:endParaRPr/>
          </a:p>
        </p:txBody>
      </p:sp>
      <p:sp>
        <p:nvSpPr>
          <p:cNvPr id="229127388" name=""/>
          <p:cNvSpPr txBox="1"/>
          <p:nvPr/>
        </p:nvSpPr>
        <p:spPr bwMode="auto">
          <a:xfrm flipH="0" flipV="0">
            <a:off x="9270979" y="788047"/>
            <a:ext cx="1072879" cy="274356"/>
          </a:xfrm>
          <a:prstGeom prst="rect">
            <a:avLst/>
          </a:prstGeom>
          <a:noFill/>
        </p:spPr>
        <p:txBody>
          <a:bodyPr vertOverflow="overflow" horzOverflow="overflow" vert="horz" wrap="square" lIns="91440" tIns="45720" rIns="91440" bIns="45720" numCol="1" spcCol="0" rtlCol="0" fromWordArt="0" anchor="t" anchorCtr="0" forceAA="0" upright="0" compatLnSpc="0">
            <a:spAutoFit/>
          </a:bodyPr>
          <a:p>
            <a:pPr algn="ctr">
              <a:defRPr/>
            </a:pPr>
            <a:r>
              <a:rPr sz="1200"/>
              <a:t>validation</a:t>
            </a:r>
            <a:endParaRPr sz="1200"/>
          </a:p>
        </p:txBody>
      </p:sp>
      <p:sp>
        <p:nvSpPr>
          <p:cNvPr id="438519108" name=""/>
          <p:cNvSpPr txBox="1"/>
          <p:nvPr/>
        </p:nvSpPr>
        <p:spPr bwMode="auto">
          <a:xfrm flipH="0" flipV="0">
            <a:off x="3765636" y="5290850"/>
            <a:ext cx="2469975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explicit or periodic automatic save</a:t>
            </a:r>
            <a:endParaRPr sz="1200"/>
          </a:p>
        </p:txBody>
      </p:sp>
      <p:sp>
        <p:nvSpPr>
          <p:cNvPr id="1637130753" name=""/>
          <p:cNvSpPr/>
          <p:nvPr/>
        </p:nvSpPr>
        <p:spPr bwMode="auto">
          <a:xfrm flipH="0" flipV="0">
            <a:off x="8964518" y="4184682"/>
            <a:ext cx="1685191" cy="153894"/>
          </a:xfrm>
          <a:prstGeom prst="lef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9109833" name=""/>
          <p:cNvSpPr txBox="1"/>
          <p:nvPr/>
        </p:nvSpPr>
        <p:spPr bwMode="auto">
          <a:xfrm flipH="0" flipV="0">
            <a:off x="9129315" y="4018000"/>
            <a:ext cx="1470454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blueprint import init</a:t>
            </a:r>
            <a:endParaRPr sz="1200"/>
          </a:p>
        </p:txBody>
      </p:sp>
      <p:sp>
        <p:nvSpPr>
          <p:cNvPr id="2091172797" name=""/>
          <p:cNvSpPr/>
          <p:nvPr/>
        </p:nvSpPr>
        <p:spPr bwMode="auto">
          <a:xfrm flipH="0" flipV="0">
            <a:off x="3858596" y="1718773"/>
            <a:ext cx="2575637" cy="488461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5914507" name=""/>
          <p:cNvSpPr/>
          <p:nvPr/>
        </p:nvSpPr>
        <p:spPr bwMode="auto">
          <a:xfrm flipH="0" flipV="0">
            <a:off x="3858596" y="2293526"/>
            <a:ext cx="2575637" cy="2951327"/>
          </a:xfrm>
          <a:prstGeom prst="rightArrowCallout">
            <a:avLst>
              <a:gd name="adj1" fmla="val 9658"/>
              <a:gd name="adj2" fmla="val 9670"/>
              <a:gd name="adj3" fmla="val 12075"/>
              <a:gd name="adj4" fmla="val 109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17903628" name=""/>
          <p:cNvSpPr/>
          <p:nvPr/>
        </p:nvSpPr>
        <p:spPr bwMode="auto">
          <a:xfrm flipH="0" flipV="0">
            <a:off x="3858595" y="1034927"/>
            <a:ext cx="2575636" cy="488460"/>
          </a:xfrm>
          <a:prstGeom prst="right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63231306" name=""/>
          <p:cNvSpPr txBox="1"/>
          <p:nvPr/>
        </p:nvSpPr>
        <p:spPr bwMode="auto">
          <a:xfrm flipH="0" flipV="0">
            <a:off x="4623182" y="897749"/>
            <a:ext cx="792620" cy="274356"/>
          </a:xfrm>
          <a:prstGeom prst="rect">
            <a:avLst/>
          </a:prstGeom>
          <a:noFill/>
        </p:spPr>
        <p:txBody>
          <a:bodyPr vertOverflow="overflow" horzOverflow="overflow" vert="horz" wrap="none" lIns="91440" tIns="45720" rIns="91440" bIns="45720" numCol="1" spcCol="0" rtlCol="0" fromWordArt="0" anchor="t" anchorCtr="0" forceAA="0" upright="0" compatLnSpc="0">
            <a:spAutoFit/>
          </a:bodyPr>
          <a:p>
            <a:pPr>
              <a:defRPr/>
            </a:pPr>
            <a:r>
              <a:rPr sz="1200"/>
              <a:t>raw yaml</a:t>
            </a:r>
            <a:endParaRPr sz="1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 advClick="1"/>
    </mc:Choice>
    <mc:Fallback>
      <p:transition advClick="1"/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New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ONLYOFFICE/7.2.1.36</Application>
  <DocSecurity>0</DocSecurity>
  <PresentationFormat>Widescreen</PresentationFormat>
  <Paragraphs>0</Paragraphs>
  <Slides>1</Slides>
  <Notes>1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Theme 1</vt:lpstr>
      <vt:lpstr>Slide 1</vt:lpstr>
    </vt:vector>
  </TitlesOfParts>
  <Manager/>
  <Company/>
  <LinksUpToDate>0</LinksUpToDate>
  <SharedDoc>0</SharedDoc>
  <HyperlinkBase/>
  <HyperlinksChanged>0</HyperlinksChanged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:identifier/>
  <dc:language/>
  <cp:lastModifiedBy/>
  <cp:revision>6</cp:revision>
  <dcterms:created xsi:type="dcterms:W3CDTF">2012-12-03T06:56:55Z</dcterms:created>
  <dcterms:modified xsi:type="dcterms:W3CDTF">2023-01-05T11:19:09Z</dcterms:modified>
  <cp:category/>
  <cp:contentStatus/>
  <cp:version/>
</cp:coreProperties>
</file>